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30600650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DBD3"/>
    <a:srgbClr val="0F66CD"/>
    <a:srgbClr val="CBCDFF"/>
    <a:srgbClr val="959DCC"/>
    <a:srgbClr val="A1BA69"/>
    <a:srgbClr val="007F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" d="100"/>
          <a:sy n="11" d="100"/>
        </p:scale>
        <p:origin x="227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5049" y="7070108"/>
            <a:ext cx="26010553" cy="15040222"/>
          </a:xfrm>
        </p:spPr>
        <p:txBody>
          <a:bodyPr anchor="b"/>
          <a:lstStyle>
            <a:lvl1pPr algn="ctr">
              <a:defRPr sz="2007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5081" y="22690338"/>
            <a:ext cx="22950488" cy="10430151"/>
          </a:xfrm>
        </p:spPr>
        <p:txBody>
          <a:bodyPr/>
          <a:lstStyle>
            <a:lvl1pPr marL="0" indent="0" algn="ctr">
              <a:buNone/>
              <a:defRPr sz="8032"/>
            </a:lvl1pPr>
            <a:lvl2pPr marL="1530020" indent="0" algn="ctr">
              <a:buNone/>
              <a:defRPr sz="6693"/>
            </a:lvl2pPr>
            <a:lvl3pPr marL="3060040" indent="0" algn="ctr">
              <a:buNone/>
              <a:defRPr sz="6024"/>
            </a:lvl3pPr>
            <a:lvl4pPr marL="4590059" indent="0" algn="ctr">
              <a:buNone/>
              <a:defRPr sz="5354"/>
            </a:lvl4pPr>
            <a:lvl5pPr marL="6120079" indent="0" algn="ctr">
              <a:buNone/>
              <a:defRPr sz="5354"/>
            </a:lvl5pPr>
            <a:lvl6pPr marL="7650099" indent="0" algn="ctr">
              <a:buNone/>
              <a:defRPr sz="5354"/>
            </a:lvl6pPr>
            <a:lvl7pPr marL="9180119" indent="0" algn="ctr">
              <a:buNone/>
              <a:defRPr sz="5354"/>
            </a:lvl7pPr>
            <a:lvl8pPr marL="10710139" indent="0" algn="ctr">
              <a:buNone/>
              <a:defRPr sz="5354"/>
            </a:lvl8pPr>
            <a:lvl9pPr marL="12240158" indent="0" algn="ctr">
              <a:buNone/>
              <a:defRPr sz="5354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9AC7-1C2B-493F-BFA7-8DE3EDC507D3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3E71E-4BB2-4766-B937-8C8B55CF18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5422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9AC7-1C2B-493F-BFA7-8DE3EDC507D3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3E71E-4BB2-4766-B937-8C8B55CF18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753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898592" y="2300034"/>
            <a:ext cx="6598265" cy="366105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3797" y="2300034"/>
            <a:ext cx="19412287" cy="366105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9AC7-1C2B-493F-BFA7-8DE3EDC507D3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3E71E-4BB2-4766-B937-8C8B55CF18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5151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9AC7-1C2B-493F-BFA7-8DE3EDC507D3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3E71E-4BB2-4766-B937-8C8B55CF18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7615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7858" y="10770172"/>
            <a:ext cx="26393061" cy="17970262"/>
          </a:xfrm>
        </p:spPr>
        <p:txBody>
          <a:bodyPr anchor="b"/>
          <a:lstStyle>
            <a:lvl1pPr>
              <a:defRPr sz="2007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7858" y="28910440"/>
            <a:ext cx="26393061" cy="9450136"/>
          </a:xfrm>
        </p:spPr>
        <p:txBody>
          <a:bodyPr/>
          <a:lstStyle>
            <a:lvl1pPr marL="0" indent="0">
              <a:buNone/>
              <a:defRPr sz="8032">
                <a:solidFill>
                  <a:schemeClr val="tx1"/>
                </a:solidFill>
              </a:defRPr>
            </a:lvl1pPr>
            <a:lvl2pPr marL="1530020" indent="0">
              <a:buNone/>
              <a:defRPr sz="6693">
                <a:solidFill>
                  <a:schemeClr val="tx1">
                    <a:tint val="75000"/>
                  </a:schemeClr>
                </a:solidFill>
              </a:defRPr>
            </a:lvl2pPr>
            <a:lvl3pPr marL="3060040" indent="0">
              <a:buNone/>
              <a:defRPr sz="6024">
                <a:solidFill>
                  <a:schemeClr val="tx1">
                    <a:tint val="75000"/>
                  </a:schemeClr>
                </a:solidFill>
              </a:defRPr>
            </a:lvl3pPr>
            <a:lvl4pPr marL="459005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4pPr>
            <a:lvl5pPr marL="612007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5pPr>
            <a:lvl6pPr marL="765009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6pPr>
            <a:lvl7pPr marL="918011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7pPr>
            <a:lvl8pPr marL="1071013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8pPr>
            <a:lvl9pPr marL="12240158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9AC7-1C2B-493F-BFA7-8DE3EDC507D3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3E71E-4BB2-4766-B937-8C8B55CF18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9091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3795" y="11500170"/>
            <a:ext cx="13005276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91579" y="11500170"/>
            <a:ext cx="13005276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9AC7-1C2B-493F-BFA7-8DE3EDC507D3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3E71E-4BB2-4766-B937-8C8B55CF18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8620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300044"/>
            <a:ext cx="26393061" cy="83501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7784" y="10590160"/>
            <a:ext cx="12945507" cy="5190073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7784" y="15780233"/>
            <a:ext cx="12945507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491581" y="10590160"/>
            <a:ext cx="13009262" cy="5190073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91581" y="15780233"/>
            <a:ext cx="13009262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9AC7-1C2B-493F-BFA7-8DE3EDC507D3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3E71E-4BB2-4766-B937-8C8B55CF18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8086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9AC7-1C2B-493F-BFA7-8DE3EDC507D3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3E71E-4BB2-4766-B937-8C8B55CF18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5363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9AC7-1C2B-493F-BFA7-8DE3EDC507D3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3E71E-4BB2-4766-B937-8C8B55CF18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340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880042"/>
            <a:ext cx="9869506" cy="10080149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09262" y="6220102"/>
            <a:ext cx="15491579" cy="30700453"/>
          </a:xfrm>
        </p:spPr>
        <p:txBody>
          <a:bodyPr/>
          <a:lstStyle>
            <a:lvl1pPr>
              <a:defRPr sz="10709"/>
            </a:lvl1pPr>
            <a:lvl2pPr>
              <a:defRPr sz="9370"/>
            </a:lvl2pPr>
            <a:lvl3pPr>
              <a:defRPr sz="8032"/>
            </a:lvl3pPr>
            <a:lvl4pPr>
              <a:defRPr sz="6693"/>
            </a:lvl4pPr>
            <a:lvl5pPr>
              <a:defRPr sz="6693"/>
            </a:lvl5pPr>
            <a:lvl6pPr>
              <a:defRPr sz="6693"/>
            </a:lvl6pPr>
            <a:lvl7pPr>
              <a:defRPr sz="6693"/>
            </a:lvl7pPr>
            <a:lvl8pPr>
              <a:defRPr sz="6693"/>
            </a:lvl8pPr>
            <a:lvl9pPr>
              <a:defRPr sz="6693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2960191"/>
            <a:ext cx="9869506" cy="24010358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9AC7-1C2B-493F-BFA7-8DE3EDC507D3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3E71E-4BB2-4766-B937-8C8B55CF18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2879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880042"/>
            <a:ext cx="9869506" cy="10080149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009262" y="6220102"/>
            <a:ext cx="15491579" cy="30700453"/>
          </a:xfrm>
        </p:spPr>
        <p:txBody>
          <a:bodyPr anchor="t"/>
          <a:lstStyle>
            <a:lvl1pPr marL="0" indent="0">
              <a:buNone/>
              <a:defRPr sz="10709"/>
            </a:lvl1pPr>
            <a:lvl2pPr marL="1530020" indent="0">
              <a:buNone/>
              <a:defRPr sz="9370"/>
            </a:lvl2pPr>
            <a:lvl3pPr marL="3060040" indent="0">
              <a:buNone/>
              <a:defRPr sz="8032"/>
            </a:lvl3pPr>
            <a:lvl4pPr marL="4590059" indent="0">
              <a:buNone/>
              <a:defRPr sz="6693"/>
            </a:lvl4pPr>
            <a:lvl5pPr marL="6120079" indent="0">
              <a:buNone/>
              <a:defRPr sz="6693"/>
            </a:lvl5pPr>
            <a:lvl6pPr marL="7650099" indent="0">
              <a:buNone/>
              <a:defRPr sz="6693"/>
            </a:lvl6pPr>
            <a:lvl7pPr marL="9180119" indent="0">
              <a:buNone/>
              <a:defRPr sz="6693"/>
            </a:lvl7pPr>
            <a:lvl8pPr marL="10710139" indent="0">
              <a:buNone/>
              <a:defRPr sz="6693"/>
            </a:lvl8pPr>
            <a:lvl9pPr marL="12240158" indent="0">
              <a:buNone/>
              <a:defRPr sz="6693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2960191"/>
            <a:ext cx="9869506" cy="24010358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9AC7-1C2B-493F-BFA7-8DE3EDC507D3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3E71E-4BB2-4766-B937-8C8B55CF18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2887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3795" y="2300044"/>
            <a:ext cx="26393061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3795" y="11500170"/>
            <a:ext cx="26393061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03795" y="40040601"/>
            <a:ext cx="688514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79AC7-1C2B-493F-BFA7-8DE3EDC507D3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36466" y="40040601"/>
            <a:ext cx="10327719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11709" y="40040601"/>
            <a:ext cx="688514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3E71E-4BB2-4766-B937-8C8B55CF18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021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60040" rtl="0" eaLnBrk="1" latinLnBrk="0" hangingPunct="1">
        <a:lnSpc>
          <a:spcPct val="90000"/>
        </a:lnSpc>
        <a:spcBef>
          <a:spcPct val="0"/>
        </a:spcBef>
        <a:buNone/>
        <a:defRPr sz="147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5010" indent="-765010" algn="l" defTabSz="3060040" rtl="0" eaLnBrk="1" latinLnBrk="0" hangingPunct="1">
        <a:lnSpc>
          <a:spcPct val="90000"/>
        </a:lnSpc>
        <a:spcBef>
          <a:spcPts val="3347"/>
        </a:spcBef>
        <a:buFont typeface="Arial" panose="020B0604020202020204" pitchFamily="34" charset="0"/>
        <a:buChar char="•"/>
        <a:defRPr sz="9370" kern="1200">
          <a:solidFill>
            <a:schemeClr val="tx1"/>
          </a:solidFill>
          <a:latin typeface="+mn-lt"/>
          <a:ea typeface="+mn-ea"/>
          <a:cs typeface="+mn-cs"/>
        </a:defRPr>
      </a:lvl1pPr>
      <a:lvl2pPr marL="2295030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2pPr>
      <a:lvl3pPr marL="3825050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693" kern="1200">
          <a:solidFill>
            <a:schemeClr val="tx1"/>
          </a:solidFill>
          <a:latin typeface="+mn-lt"/>
          <a:ea typeface="+mn-ea"/>
          <a:cs typeface="+mn-cs"/>
        </a:defRPr>
      </a:lvl3pPr>
      <a:lvl4pPr marL="535506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88508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841510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94512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147514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3005168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1pPr>
      <a:lvl2pPr marL="153002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2pPr>
      <a:lvl3pPr marL="306004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3pPr>
      <a:lvl4pPr marL="459005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12007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765009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18011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071013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2240158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2" descr="说明: 新建 Microsoft Office - 副本">
            <a:extLst>
              <a:ext uri="{FF2B5EF4-FFF2-40B4-BE49-F238E27FC236}">
                <a16:creationId xmlns:a16="http://schemas.microsoft.com/office/drawing/2014/main" id="{8E0C45BD-EA6F-4EDE-9457-3E085A134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7974" y="4806981"/>
            <a:ext cx="28101425" cy="572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ts val="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Single-pixel imaging of a moving </a:t>
            </a:r>
          </a:p>
          <a:p>
            <a:pPr marL="0" marR="0" lvl="0" indent="0" algn="ctr" defTabSz="914400" rtl="0" eaLnBrk="0" fontAlgn="base" latinLnBrk="0" hangingPunct="0">
              <a:lnSpc>
                <a:spcPts val="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object with multi-motion</a:t>
            </a:r>
          </a:p>
          <a:p>
            <a:pPr marL="0" marR="0" lvl="0" indent="0" algn="ctr" defTabSz="914400" rtl="0" eaLnBrk="0" fontAlgn="base" latinLnBrk="0" hangingPunct="0">
              <a:lnSpc>
                <a:spcPts val="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4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Peng-Cheng Ji </a:t>
            </a:r>
            <a:r>
              <a:rPr lang="en-US" altLang="zh-CN" sz="4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0" lang="en-US" altLang="zh-CN" sz="4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, Qing-Fan Wu </a:t>
            </a:r>
            <a:r>
              <a:rPr lang="en-US" altLang="zh-CN" sz="4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0" lang="en-US" altLang="zh-CN" sz="4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, Sheng-Fu Cao </a:t>
            </a:r>
            <a:r>
              <a:rPr lang="en-US" altLang="zh-CN" sz="4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0" lang="en-US" altLang="zh-CN" sz="4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, Hui-Juan Zhang </a:t>
            </a:r>
            <a:r>
              <a:rPr lang="en-US" altLang="zh-CN" sz="4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0" lang="en-US" altLang="zh-CN" sz="4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, Zhao-Hua Yang </a:t>
            </a:r>
            <a:r>
              <a:rPr lang="en-US" altLang="zh-CN" sz="4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2∗</a:t>
            </a:r>
            <a:r>
              <a:rPr kumimoji="0" lang="en-US" altLang="zh-CN" sz="4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, Yuan-Jin Yu </a:t>
            </a:r>
            <a:r>
              <a:rPr lang="en-US" altLang="zh-CN" sz="4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1,3,4∗∗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1. School of Automation, Beijing Institute of Technology, Beijing 100081, </a:t>
            </a:r>
            <a:r>
              <a:rPr lang="en-US" altLang="zh-CN" sz="26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China     2. School of Instrumentation Science and Optoelectronics Engineering, </a:t>
            </a:r>
            <a:r>
              <a:rPr lang="en-US" altLang="zh-CN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Beihang</a:t>
            </a:r>
            <a:r>
              <a:rPr lang="en-US" altLang="zh-CN" sz="26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University, Beijing 100191, China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6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3. MIIT Key Laboratory of Complex-field Intelligent Sensing, Beijing Institute of Technology, Beijing 100081, China    4. Beijing Aerospace Automatic Control Institute, Beijing 100854, China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∗E-mail: yangzh@buaa.edu.cn     </a:t>
            </a:r>
            <a:r>
              <a:rPr kumimoji="0" lang="fr-FR" altLang="zh-CN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∗∗E-mail: yuanjin.yu@bit.edu.cn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6578720" y="2546346"/>
            <a:ext cx="3500227" cy="928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 ID: XXX </a:t>
            </a:r>
            <a:endParaRPr lang="zh-CN" alt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: 圆角 7">
            <a:extLst>
              <a:ext uri="{FF2B5EF4-FFF2-40B4-BE49-F238E27FC236}">
                <a16:creationId xmlns:a16="http://schemas.microsoft.com/office/drawing/2014/main" id="{79D365D6-87A5-7219-0DED-3CF168653C6F}"/>
              </a:ext>
            </a:extLst>
          </p:cNvPr>
          <p:cNvSpPr/>
          <p:nvPr/>
        </p:nvSpPr>
        <p:spPr>
          <a:xfrm>
            <a:off x="1654460" y="9756190"/>
            <a:ext cx="13625219" cy="5157895"/>
          </a:xfrm>
          <a:custGeom>
            <a:avLst/>
            <a:gdLst>
              <a:gd name="connsiteX0" fmla="*/ 0 w 12127831"/>
              <a:gd name="connsiteY0" fmla="*/ 1052784 h 6316579"/>
              <a:gd name="connsiteX1" fmla="*/ 1052784 w 12127831"/>
              <a:gd name="connsiteY1" fmla="*/ 0 h 6316579"/>
              <a:gd name="connsiteX2" fmla="*/ 11075047 w 12127831"/>
              <a:gd name="connsiteY2" fmla="*/ 0 h 6316579"/>
              <a:gd name="connsiteX3" fmla="*/ 12127831 w 12127831"/>
              <a:gd name="connsiteY3" fmla="*/ 1052784 h 6316579"/>
              <a:gd name="connsiteX4" fmla="*/ 12127831 w 12127831"/>
              <a:gd name="connsiteY4" fmla="*/ 5263795 h 6316579"/>
              <a:gd name="connsiteX5" fmla="*/ 11075047 w 12127831"/>
              <a:gd name="connsiteY5" fmla="*/ 6316579 h 6316579"/>
              <a:gd name="connsiteX6" fmla="*/ 1052784 w 12127831"/>
              <a:gd name="connsiteY6" fmla="*/ 6316579 h 6316579"/>
              <a:gd name="connsiteX7" fmla="*/ 0 w 12127831"/>
              <a:gd name="connsiteY7" fmla="*/ 5263795 h 6316579"/>
              <a:gd name="connsiteX8" fmla="*/ 0 w 12127831"/>
              <a:gd name="connsiteY8" fmla="*/ 1052784 h 6316579"/>
              <a:gd name="connsiteX0" fmla="*/ 12032 w 12127831"/>
              <a:gd name="connsiteY0" fmla="*/ 607615 h 6316579"/>
              <a:gd name="connsiteX1" fmla="*/ 1052784 w 12127831"/>
              <a:gd name="connsiteY1" fmla="*/ 0 h 6316579"/>
              <a:gd name="connsiteX2" fmla="*/ 11075047 w 12127831"/>
              <a:gd name="connsiteY2" fmla="*/ 0 h 6316579"/>
              <a:gd name="connsiteX3" fmla="*/ 12127831 w 12127831"/>
              <a:gd name="connsiteY3" fmla="*/ 1052784 h 6316579"/>
              <a:gd name="connsiteX4" fmla="*/ 12127831 w 12127831"/>
              <a:gd name="connsiteY4" fmla="*/ 5263795 h 6316579"/>
              <a:gd name="connsiteX5" fmla="*/ 11075047 w 12127831"/>
              <a:gd name="connsiteY5" fmla="*/ 6316579 h 6316579"/>
              <a:gd name="connsiteX6" fmla="*/ 1052784 w 12127831"/>
              <a:gd name="connsiteY6" fmla="*/ 6316579 h 6316579"/>
              <a:gd name="connsiteX7" fmla="*/ 0 w 12127831"/>
              <a:gd name="connsiteY7" fmla="*/ 5263795 h 6316579"/>
              <a:gd name="connsiteX8" fmla="*/ 12032 w 12127831"/>
              <a:gd name="connsiteY8" fmla="*/ 607615 h 6316579"/>
              <a:gd name="connsiteX0" fmla="*/ 12032 w 12127831"/>
              <a:gd name="connsiteY0" fmla="*/ 607723 h 6316687"/>
              <a:gd name="connsiteX1" fmla="*/ 1052784 w 12127831"/>
              <a:gd name="connsiteY1" fmla="*/ 108 h 6316687"/>
              <a:gd name="connsiteX2" fmla="*/ 11075047 w 12127831"/>
              <a:gd name="connsiteY2" fmla="*/ 108 h 6316687"/>
              <a:gd name="connsiteX3" fmla="*/ 12127831 w 12127831"/>
              <a:gd name="connsiteY3" fmla="*/ 559597 h 6316687"/>
              <a:gd name="connsiteX4" fmla="*/ 12127831 w 12127831"/>
              <a:gd name="connsiteY4" fmla="*/ 5263903 h 6316687"/>
              <a:gd name="connsiteX5" fmla="*/ 11075047 w 12127831"/>
              <a:gd name="connsiteY5" fmla="*/ 6316687 h 6316687"/>
              <a:gd name="connsiteX6" fmla="*/ 1052784 w 12127831"/>
              <a:gd name="connsiteY6" fmla="*/ 6316687 h 6316687"/>
              <a:gd name="connsiteX7" fmla="*/ 0 w 12127831"/>
              <a:gd name="connsiteY7" fmla="*/ 5263903 h 6316687"/>
              <a:gd name="connsiteX8" fmla="*/ 12032 w 12127831"/>
              <a:gd name="connsiteY8" fmla="*/ 607723 h 6316687"/>
              <a:gd name="connsiteX0" fmla="*/ 0 w 12115799"/>
              <a:gd name="connsiteY0" fmla="*/ 607723 h 6317059"/>
              <a:gd name="connsiteX1" fmla="*/ 1040752 w 12115799"/>
              <a:gd name="connsiteY1" fmla="*/ 108 h 6317059"/>
              <a:gd name="connsiteX2" fmla="*/ 11063015 w 12115799"/>
              <a:gd name="connsiteY2" fmla="*/ 108 h 6317059"/>
              <a:gd name="connsiteX3" fmla="*/ 12115799 w 12115799"/>
              <a:gd name="connsiteY3" fmla="*/ 559597 h 6317059"/>
              <a:gd name="connsiteX4" fmla="*/ 12115799 w 12115799"/>
              <a:gd name="connsiteY4" fmla="*/ 5263903 h 6317059"/>
              <a:gd name="connsiteX5" fmla="*/ 11063015 w 12115799"/>
              <a:gd name="connsiteY5" fmla="*/ 6316687 h 6317059"/>
              <a:gd name="connsiteX6" fmla="*/ 1040752 w 12115799"/>
              <a:gd name="connsiteY6" fmla="*/ 6316687 h 6317059"/>
              <a:gd name="connsiteX7" fmla="*/ 12031 w 12115799"/>
              <a:gd name="connsiteY7" fmla="*/ 5769229 h 6317059"/>
              <a:gd name="connsiteX8" fmla="*/ 0 w 12115799"/>
              <a:gd name="connsiteY8" fmla="*/ 607723 h 6317059"/>
              <a:gd name="connsiteX0" fmla="*/ 0 w 12115799"/>
              <a:gd name="connsiteY0" fmla="*/ 607723 h 6317546"/>
              <a:gd name="connsiteX1" fmla="*/ 1040752 w 12115799"/>
              <a:gd name="connsiteY1" fmla="*/ 108 h 6317546"/>
              <a:gd name="connsiteX2" fmla="*/ 11063015 w 12115799"/>
              <a:gd name="connsiteY2" fmla="*/ 108 h 6317546"/>
              <a:gd name="connsiteX3" fmla="*/ 12115799 w 12115799"/>
              <a:gd name="connsiteY3" fmla="*/ 559597 h 6317546"/>
              <a:gd name="connsiteX4" fmla="*/ 12091736 w 12115799"/>
              <a:gd name="connsiteY4" fmla="*/ 5781260 h 6317546"/>
              <a:gd name="connsiteX5" fmla="*/ 11063015 w 12115799"/>
              <a:gd name="connsiteY5" fmla="*/ 6316687 h 6317546"/>
              <a:gd name="connsiteX6" fmla="*/ 1040752 w 12115799"/>
              <a:gd name="connsiteY6" fmla="*/ 6316687 h 6317546"/>
              <a:gd name="connsiteX7" fmla="*/ 12031 w 12115799"/>
              <a:gd name="connsiteY7" fmla="*/ 5769229 h 6317546"/>
              <a:gd name="connsiteX8" fmla="*/ 0 w 12115799"/>
              <a:gd name="connsiteY8" fmla="*/ 607723 h 6317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15799" h="6317546">
                <a:moveTo>
                  <a:pt x="0" y="607723"/>
                </a:moveTo>
                <a:cubicBezTo>
                  <a:pt x="0" y="26286"/>
                  <a:pt x="459315" y="108"/>
                  <a:pt x="1040752" y="108"/>
                </a:cubicBezTo>
                <a:lnTo>
                  <a:pt x="11063015" y="108"/>
                </a:lnTo>
                <a:cubicBezTo>
                  <a:pt x="11644452" y="108"/>
                  <a:pt x="12115799" y="-21840"/>
                  <a:pt x="12115799" y="559597"/>
                </a:cubicBezTo>
                <a:lnTo>
                  <a:pt x="12091736" y="5781260"/>
                </a:lnTo>
                <a:cubicBezTo>
                  <a:pt x="12091736" y="6362697"/>
                  <a:pt x="11644452" y="6316687"/>
                  <a:pt x="11063015" y="6316687"/>
                </a:cubicBezTo>
                <a:lnTo>
                  <a:pt x="1040752" y="6316687"/>
                </a:lnTo>
                <a:cubicBezTo>
                  <a:pt x="459315" y="6316687"/>
                  <a:pt x="12031" y="6350666"/>
                  <a:pt x="12031" y="5769229"/>
                </a:cubicBezTo>
                <a:cubicBezTo>
                  <a:pt x="12031" y="4365559"/>
                  <a:pt x="0" y="2011393"/>
                  <a:pt x="0" y="607723"/>
                </a:cubicBezTo>
                <a:close/>
              </a:path>
            </a:pathLst>
          </a:custGeom>
          <a:solidFill>
            <a:srgbClr val="F5DBD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7">
            <a:extLst>
              <a:ext uri="{FF2B5EF4-FFF2-40B4-BE49-F238E27FC236}">
                <a16:creationId xmlns:a16="http://schemas.microsoft.com/office/drawing/2014/main" id="{78F3A0C4-70FE-DDAA-E62E-2FB429B2EDE3}"/>
              </a:ext>
            </a:extLst>
          </p:cNvPr>
          <p:cNvSpPr/>
          <p:nvPr/>
        </p:nvSpPr>
        <p:spPr>
          <a:xfrm>
            <a:off x="15544525" y="9895505"/>
            <a:ext cx="13625219" cy="31781883"/>
          </a:xfrm>
          <a:custGeom>
            <a:avLst/>
            <a:gdLst>
              <a:gd name="connsiteX0" fmla="*/ 0 w 12127831"/>
              <a:gd name="connsiteY0" fmla="*/ 1052784 h 6316579"/>
              <a:gd name="connsiteX1" fmla="*/ 1052784 w 12127831"/>
              <a:gd name="connsiteY1" fmla="*/ 0 h 6316579"/>
              <a:gd name="connsiteX2" fmla="*/ 11075047 w 12127831"/>
              <a:gd name="connsiteY2" fmla="*/ 0 h 6316579"/>
              <a:gd name="connsiteX3" fmla="*/ 12127831 w 12127831"/>
              <a:gd name="connsiteY3" fmla="*/ 1052784 h 6316579"/>
              <a:gd name="connsiteX4" fmla="*/ 12127831 w 12127831"/>
              <a:gd name="connsiteY4" fmla="*/ 5263795 h 6316579"/>
              <a:gd name="connsiteX5" fmla="*/ 11075047 w 12127831"/>
              <a:gd name="connsiteY5" fmla="*/ 6316579 h 6316579"/>
              <a:gd name="connsiteX6" fmla="*/ 1052784 w 12127831"/>
              <a:gd name="connsiteY6" fmla="*/ 6316579 h 6316579"/>
              <a:gd name="connsiteX7" fmla="*/ 0 w 12127831"/>
              <a:gd name="connsiteY7" fmla="*/ 5263795 h 6316579"/>
              <a:gd name="connsiteX8" fmla="*/ 0 w 12127831"/>
              <a:gd name="connsiteY8" fmla="*/ 1052784 h 6316579"/>
              <a:gd name="connsiteX0" fmla="*/ 12032 w 12127831"/>
              <a:gd name="connsiteY0" fmla="*/ 607615 h 6316579"/>
              <a:gd name="connsiteX1" fmla="*/ 1052784 w 12127831"/>
              <a:gd name="connsiteY1" fmla="*/ 0 h 6316579"/>
              <a:gd name="connsiteX2" fmla="*/ 11075047 w 12127831"/>
              <a:gd name="connsiteY2" fmla="*/ 0 h 6316579"/>
              <a:gd name="connsiteX3" fmla="*/ 12127831 w 12127831"/>
              <a:gd name="connsiteY3" fmla="*/ 1052784 h 6316579"/>
              <a:gd name="connsiteX4" fmla="*/ 12127831 w 12127831"/>
              <a:gd name="connsiteY4" fmla="*/ 5263795 h 6316579"/>
              <a:gd name="connsiteX5" fmla="*/ 11075047 w 12127831"/>
              <a:gd name="connsiteY5" fmla="*/ 6316579 h 6316579"/>
              <a:gd name="connsiteX6" fmla="*/ 1052784 w 12127831"/>
              <a:gd name="connsiteY6" fmla="*/ 6316579 h 6316579"/>
              <a:gd name="connsiteX7" fmla="*/ 0 w 12127831"/>
              <a:gd name="connsiteY7" fmla="*/ 5263795 h 6316579"/>
              <a:gd name="connsiteX8" fmla="*/ 12032 w 12127831"/>
              <a:gd name="connsiteY8" fmla="*/ 607615 h 6316579"/>
              <a:gd name="connsiteX0" fmla="*/ 12032 w 12127831"/>
              <a:gd name="connsiteY0" fmla="*/ 607723 h 6316687"/>
              <a:gd name="connsiteX1" fmla="*/ 1052784 w 12127831"/>
              <a:gd name="connsiteY1" fmla="*/ 108 h 6316687"/>
              <a:gd name="connsiteX2" fmla="*/ 11075047 w 12127831"/>
              <a:gd name="connsiteY2" fmla="*/ 108 h 6316687"/>
              <a:gd name="connsiteX3" fmla="*/ 12127831 w 12127831"/>
              <a:gd name="connsiteY3" fmla="*/ 559597 h 6316687"/>
              <a:gd name="connsiteX4" fmla="*/ 12127831 w 12127831"/>
              <a:gd name="connsiteY4" fmla="*/ 5263903 h 6316687"/>
              <a:gd name="connsiteX5" fmla="*/ 11075047 w 12127831"/>
              <a:gd name="connsiteY5" fmla="*/ 6316687 h 6316687"/>
              <a:gd name="connsiteX6" fmla="*/ 1052784 w 12127831"/>
              <a:gd name="connsiteY6" fmla="*/ 6316687 h 6316687"/>
              <a:gd name="connsiteX7" fmla="*/ 0 w 12127831"/>
              <a:gd name="connsiteY7" fmla="*/ 5263903 h 6316687"/>
              <a:gd name="connsiteX8" fmla="*/ 12032 w 12127831"/>
              <a:gd name="connsiteY8" fmla="*/ 607723 h 6316687"/>
              <a:gd name="connsiteX0" fmla="*/ 0 w 12115799"/>
              <a:gd name="connsiteY0" fmla="*/ 607723 h 6317059"/>
              <a:gd name="connsiteX1" fmla="*/ 1040752 w 12115799"/>
              <a:gd name="connsiteY1" fmla="*/ 108 h 6317059"/>
              <a:gd name="connsiteX2" fmla="*/ 11063015 w 12115799"/>
              <a:gd name="connsiteY2" fmla="*/ 108 h 6317059"/>
              <a:gd name="connsiteX3" fmla="*/ 12115799 w 12115799"/>
              <a:gd name="connsiteY3" fmla="*/ 559597 h 6317059"/>
              <a:gd name="connsiteX4" fmla="*/ 12115799 w 12115799"/>
              <a:gd name="connsiteY4" fmla="*/ 5263903 h 6317059"/>
              <a:gd name="connsiteX5" fmla="*/ 11063015 w 12115799"/>
              <a:gd name="connsiteY5" fmla="*/ 6316687 h 6317059"/>
              <a:gd name="connsiteX6" fmla="*/ 1040752 w 12115799"/>
              <a:gd name="connsiteY6" fmla="*/ 6316687 h 6317059"/>
              <a:gd name="connsiteX7" fmla="*/ 12031 w 12115799"/>
              <a:gd name="connsiteY7" fmla="*/ 5769229 h 6317059"/>
              <a:gd name="connsiteX8" fmla="*/ 0 w 12115799"/>
              <a:gd name="connsiteY8" fmla="*/ 607723 h 6317059"/>
              <a:gd name="connsiteX0" fmla="*/ 0 w 12115799"/>
              <a:gd name="connsiteY0" fmla="*/ 607723 h 6317546"/>
              <a:gd name="connsiteX1" fmla="*/ 1040752 w 12115799"/>
              <a:gd name="connsiteY1" fmla="*/ 108 h 6317546"/>
              <a:gd name="connsiteX2" fmla="*/ 11063015 w 12115799"/>
              <a:gd name="connsiteY2" fmla="*/ 108 h 6317546"/>
              <a:gd name="connsiteX3" fmla="*/ 12115799 w 12115799"/>
              <a:gd name="connsiteY3" fmla="*/ 559597 h 6317546"/>
              <a:gd name="connsiteX4" fmla="*/ 12091736 w 12115799"/>
              <a:gd name="connsiteY4" fmla="*/ 5781260 h 6317546"/>
              <a:gd name="connsiteX5" fmla="*/ 11063015 w 12115799"/>
              <a:gd name="connsiteY5" fmla="*/ 6316687 h 6317546"/>
              <a:gd name="connsiteX6" fmla="*/ 1040752 w 12115799"/>
              <a:gd name="connsiteY6" fmla="*/ 6316687 h 6317546"/>
              <a:gd name="connsiteX7" fmla="*/ 12031 w 12115799"/>
              <a:gd name="connsiteY7" fmla="*/ 5769229 h 6317546"/>
              <a:gd name="connsiteX8" fmla="*/ 0 w 12115799"/>
              <a:gd name="connsiteY8" fmla="*/ 607723 h 6317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15799" h="6317546">
                <a:moveTo>
                  <a:pt x="0" y="607723"/>
                </a:moveTo>
                <a:cubicBezTo>
                  <a:pt x="0" y="26286"/>
                  <a:pt x="459315" y="108"/>
                  <a:pt x="1040752" y="108"/>
                </a:cubicBezTo>
                <a:lnTo>
                  <a:pt x="11063015" y="108"/>
                </a:lnTo>
                <a:cubicBezTo>
                  <a:pt x="11644452" y="108"/>
                  <a:pt x="12115799" y="-21840"/>
                  <a:pt x="12115799" y="559597"/>
                </a:cubicBezTo>
                <a:lnTo>
                  <a:pt x="12091736" y="5781260"/>
                </a:lnTo>
                <a:cubicBezTo>
                  <a:pt x="12091736" y="6362697"/>
                  <a:pt x="11644452" y="6316687"/>
                  <a:pt x="11063015" y="6316687"/>
                </a:cubicBezTo>
                <a:lnTo>
                  <a:pt x="1040752" y="6316687"/>
                </a:lnTo>
                <a:cubicBezTo>
                  <a:pt x="459315" y="6316687"/>
                  <a:pt x="12031" y="6350666"/>
                  <a:pt x="12031" y="5769229"/>
                </a:cubicBezTo>
                <a:cubicBezTo>
                  <a:pt x="12031" y="4365559"/>
                  <a:pt x="0" y="2011393"/>
                  <a:pt x="0" y="607723"/>
                </a:cubicBezTo>
                <a:close/>
              </a:path>
            </a:pathLst>
          </a:custGeom>
          <a:solidFill>
            <a:srgbClr val="CBCD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矩形: 圆角 7">
            <a:extLst>
              <a:ext uri="{FF2B5EF4-FFF2-40B4-BE49-F238E27FC236}">
                <a16:creationId xmlns:a16="http://schemas.microsoft.com/office/drawing/2014/main" id="{E62F74C2-E0E5-03CD-DD61-0E45D8C7F805}"/>
              </a:ext>
            </a:extLst>
          </p:cNvPr>
          <p:cNvSpPr/>
          <p:nvPr/>
        </p:nvSpPr>
        <p:spPr>
          <a:xfrm>
            <a:off x="1695762" y="15135087"/>
            <a:ext cx="13487074" cy="15831480"/>
          </a:xfrm>
          <a:custGeom>
            <a:avLst/>
            <a:gdLst>
              <a:gd name="connsiteX0" fmla="*/ 0 w 12127831"/>
              <a:gd name="connsiteY0" fmla="*/ 1052784 h 6316579"/>
              <a:gd name="connsiteX1" fmla="*/ 1052784 w 12127831"/>
              <a:gd name="connsiteY1" fmla="*/ 0 h 6316579"/>
              <a:gd name="connsiteX2" fmla="*/ 11075047 w 12127831"/>
              <a:gd name="connsiteY2" fmla="*/ 0 h 6316579"/>
              <a:gd name="connsiteX3" fmla="*/ 12127831 w 12127831"/>
              <a:gd name="connsiteY3" fmla="*/ 1052784 h 6316579"/>
              <a:gd name="connsiteX4" fmla="*/ 12127831 w 12127831"/>
              <a:gd name="connsiteY4" fmla="*/ 5263795 h 6316579"/>
              <a:gd name="connsiteX5" fmla="*/ 11075047 w 12127831"/>
              <a:gd name="connsiteY5" fmla="*/ 6316579 h 6316579"/>
              <a:gd name="connsiteX6" fmla="*/ 1052784 w 12127831"/>
              <a:gd name="connsiteY6" fmla="*/ 6316579 h 6316579"/>
              <a:gd name="connsiteX7" fmla="*/ 0 w 12127831"/>
              <a:gd name="connsiteY7" fmla="*/ 5263795 h 6316579"/>
              <a:gd name="connsiteX8" fmla="*/ 0 w 12127831"/>
              <a:gd name="connsiteY8" fmla="*/ 1052784 h 6316579"/>
              <a:gd name="connsiteX0" fmla="*/ 12032 w 12127831"/>
              <a:gd name="connsiteY0" fmla="*/ 607615 h 6316579"/>
              <a:gd name="connsiteX1" fmla="*/ 1052784 w 12127831"/>
              <a:gd name="connsiteY1" fmla="*/ 0 h 6316579"/>
              <a:gd name="connsiteX2" fmla="*/ 11075047 w 12127831"/>
              <a:gd name="connsiteY2" fmla="*/ 0 h 6316579"/>
              <a:gd name="connsiteX3" fmla="*/ 12127831 w 12127831"/>
              <a:gd name="connsiteY3" fmla="*/ 1052784 h 6316579"/>
              <a:gd name="connsiteX4" fmla="*/ 12127831 w 12127831"/>
              <a:gd name="connsiteY4" fmla="*/ 5263795 h 6316579"/>
              <a:gd name="connsiteX5" fmla="*/ 11075047 w 12127831"/>
              <a:gd name="connsiteY5" fmla="*/ 6316579 h 6316579"/>
              <a:gd name="connsiteX6" fmla="*/ 1052784 w 12127831"/>
              <a:gd name="connsiteY6" fmla="*/ 6316579 h 6316579"/>
              <a:gd name="connsiteX7" fmla="*/ 0 w 12127831"/>
              <a:gd name="connsiteY7" fmla="*/ 5263795 h 6316579"/>
              <a:gd name="connsiteX8" fmla="*/ 12032 w 12127831"/>
              <a:gd name="connsiteY8" fmla="*/ 607615 h 6316579"/>
              <a:gd name="connsiteX0" fmla="*/ 12032 w 12127831"/>
              <a:gd name="connsiteY0" fmla="*/ 607723 h 6316687"/>
              <a:gd name="connsiteX1" fmla="*/ 1052784 w 12127831"/>
              <a:gd name="connsiteY1" fmla="*/ 108 h 6316687"/>
              <a:gd name="connsiteX2" fmla="*/ 11075047 w 12127831"/>
              <a:gd name="connsiteY2" fmla="*/ 108 h 6316687"/>
              <a:gd name="connsiteX3" fmla="*/ 12127831 w 12127831"/>
              <a:gd name="connsiteY3" fmla="*/ 559597 h 6316687"/>
              <a:gd name="connsiteX4" fmla="*/ 12127831 w 12127831"/>
              <a:gd name="connsiteY4" fmla="*/ 5263903 h 6316687"/>
              <a:gd name="connsiteX5" fmla="*/ 11075047 w 12127831"/>
              <a:gd name="connsiteY5" fmla="*/ 6316687 h 6316687"/>
              <a:gd name="connsiteX6" fmla="*/ 1052784 w 12127831"/>
              <a:gd name="connsiteY6" fmla="*/ 6316687 h 6316687"/>
              <a:gd name="connsiteX7" fmla="*/ 0 w 12127831"/>
              <a:gd name="connsiteY7" fmla="*/ 5263903 h 6316687"/>
              <a:gd name="connsiteX8" fmla="*/ 12032 w 12127831"/>
              <a:gd name="connsiteY8" fmla="*/ 607723 h 6316687"/>
              <a:gd name="connsiteX0" fmla="*/ 0 w 12115799"/>
              <a:gd name="connsiteY0" fmla="*/ 607723 h 6317059"/>
              <a:gd name="connsiteX1" fmla="*/ 1040752 w 12115799"/>
              <a:gd name="connsiteY1" fmla="*/ 108 h 6317059"/>
              <a:gd name="connsiteX2" fmla="*/ 11063015 w 12115799"/>
              <a:gd name="connsiteY2" fmla="*/ 108 h 6317059"/>
              <a:gd name="connsiteX3" fmla="*/ 12115799 w 12115799"/>
              <a:gd name="connsiteY3" fmla="*/ 559597 h 6317059"/>
              <a:gd name="connsiteX4" fmla="*/ 12115799 w 12115799"/>
              <a:gd name="connsiteY4" fmla="*/ 5263903 h 6317059"/>
              <a:gd name="connsiteX5" fmla="*/ 11063015 w 12115799"/>
              <a:gd name="connsiteY5" fmla="*/ 6316687 h 6317059"/>
              <a:gd name="connsiteX6" fmla="*/ 1040752 w 12115799"/>
              <a:gd name="connsiteY6" fmla="*/ 6316687 h 6317059"/>
              <a:gd name="connsiteX7" fmla="*/ 12031 w 12115799"/>
              <a:gd name="connsiteY7" fmla="*/ 5769229 h 6317059"/>
              <a:gd name="connsiteX8" fmla="*/ 0 w 12115799"/>
              <a:gd name="connsiteY8" fmla="*/ 607723 h 6317059"/>
              <a:gd name="connsiteX0" fmla="*/ 0 w 12115799"/>
              <a:gd name="connsiteY0" fmla="*/ 607723 h 6317546"/>
              <a:gd name="connsiteX1" fmla="*/ 1040752 w 12115799"/>
              <a:gd name="connsiteY1" fmla="*/ 108 h 6317546"/>
              <a:gd name="connsiteX2" fmla="*/ 11063015 w 12115799"/>
              <a:gd name="connsiteY2" fmla="*/ 108 h 6317546"/>
              <a:gd name="connsiteX3" fmla="*/ 12115799 w 12115799"/>
              <a:gd name="connsiteY3" fmla="*/ 559597 h 6317546"/>
              <a:gd name="connsiteX4" fmla="*/ 12091736 w 12115799"/>
              <a:gd name="connsiteY4" fmla="*/ 5781260 h 6317546"/>
              <a:gd name="connsiteX5" fmla="*/ 11063015 w 12115799"/>
              <a:gd name="connsiteY5" fmla="*/ 6316687 h 6317546"/>
              <a:gd name="connsiteX6" fmla="*/ 1040752 w 12115799"/>
              <a:gd name="connsiteY6" fmla="*/ 6316687 h 6317546"/>
              <a:gd name="connsiteX7" fmla="*/ 12031 w 12115799"/>
              <a:gd name="connsiteY7" fmla="*/ 5769229 h 6317546"/>
              <a:gd name="connsiteX8" fmla="*/ 0 w 12115799"/>
              <a:gd name="connsiteY8" fmla="*/ 607723 h 6317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15799" h="6317546">
                <a:moveTo>
                  <a:pt x="0" y="607723"/>
                </a:moveTo>
                <a:cubicBezTo>
                  <a:pt x="0" y="26286"/>
                  <a:pt x="459315" y="108"/>
                  <a:pt x="1040752" y="108"/>
                </a:cubicBezTo>
                <a:lnTo>
                  <a:pt x="11063015" y="108"/>
                </a:lnTo>
                <a:cubicBezTo>
                  <a:pt x="11644452" y="108"/>
                  <a:pt x="12115799" y="-21840"/>
                  <a:pt x="12115799" y="559597"/>
                </a:cubicBezTo>
                <a:lnTo>
                  <a:pt x="12091736" y="5781260"/>
                </a:lnTo>
                <a:cubicBezTo>
                  <a:pt x="12091736" y="6362697"/>
                  <a:pt x="11644452" y="6316687"/>
                  <a:pt x="11063015" y="6316687"/>
                </a:cubicBezTo>
                <a:lnTo>
                  <a:pt x="1040752" y="6316687"/>
                </a:lnTo>
                <a:cubicBezTo>
                  <a:pt x="459315" y="6316687"/>
                  <a:pt x="12031" y="6350666"/>
                  <a:pt x="12031" y="5769229"/>
                </a:cubicBezTo>
                <a:cubicBezTo>
                  <a:pt x="12031" y="4365559"/>
                  <a:pt x="0" y="2011393"/>
                  <a:pt x="0" y="60772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4BE1E0D-77FB-5E5C-B5DC-86A69B569CA6}"/>
              </a:ext>
            </a:extLst>
          </p:cNvPr>
          <p:cNvSpPr txBox="1"/>
          <p:nvPr/>
        </p:nvSpPr>
        <p:spPr>
          <a:xfrm>
            <a:off x="1654460" y="9756191"/>
            <a:ext cx="1362521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0F66CD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Abstract</a:t>
            </a:r>
          </a:p>
          <a:p>
            <a:pPr algn="just"/>
            <a:r>
              <a:rPr lang="en-US" altLang="zh-CN" sz="4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endParaRPr lang="zh-CN" altLang="en-US" sz="4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96B8BF0-3C37-6FF6-9242-AE1AACA25A92}"/>
              </a:ext>
            </a:extLst>
          </p:cNvPr>
          <p:cNvSpPr txBox="1"/>
          <p:nvPr/>
        </p:nvSpPr>
        <p:spPr>
          <a:xfrm>
            <a:off x="1654460" y="15189670"/>
            <a:ext cx="13625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0F66CD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Methods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CF8BD37-F926-E3AC-9C2B-505DEF313D00}"/>
              </a:ext>
            </a:extLst>
          </p:cNvPr>
          <p:cNvSpPr txBox="1"/>
          <p:nvPr/>
        </p:nvSpPr>
        <p:spPr>
          <a:xfrm>
            <a:off x="15641368" y="9912548"/>
            <a:ext cx="135713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sz="7200" b="1" dirty="0">
                <a:solidFill>
                  <a:srgbClr val="0F66CD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Experiment Results</a:t>
            </a:r>
            <a:endParaRPr lang="zh-CN" altLang="en-US" sz="7200" b="1" dirty="0">
              <a:solidFill>
                <a:srgbClr val="0F66CD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" name="矩形: 圆角 7">
            <a:extLst>
              <a:ext uri="{FF2B5EF4-FFF2-40B4-BE49-F238E27FC236}">
                <a16:creationId xmlns:a16="http://schemas.microsoft.com/office/drawing/2014/main" id="{74F142F1-6D2F-9B36-193F-6CE37EC7E390}"/>
              </a:ext>
            </a:extLst>
          </p:cNvPr>
          <p:cNvSpPr/>
          <p:nvPr/>
        </p:nvSpPr>
        <p:spPr>
          <a:xfrm>
            <a:off x="1654459" y="31187570"/>
            <a:ext cx="13625219" cy="6139543"/>
          </a:xfrm>
          <a:custGeom>
            <a:avLst/>
            <a:gdLst>
              <a:gd name="connsiteX0" fmla="*/ 0 w 12127831"/>
              <a:gd name="connsiteY0" fmla="*/ 1052784 h 6316579"/>
              <a:gd name="connsiteX1" fmla="*/ 1052784 w 12127831"/>
              <a:gd name="connsiteY1" fmla="*/ 0 h 6316579"/>
              <a:gd name="connsiteX2" fmla="*/ 11075047 w 12127831"/>
              <a:gd name="connsiteY2" fmla="*/ 0 h 6316579"/>
              <a:gd name="connsiteX3" fmla="*/ 12127831 w 12127831"/>
              <a:gd name="connsiteY3" fmla="*/ 1052784 h 6316579"/>
              <a:gd name="connsiteX4" fmla="*/ 12127831 w 12127831"/>
              <a:gd name="connsiteY4" fmla="*/ 5263795 h 6316579"/>
              <a:gd name="connsiteX5" fmla="*/ 11075047 w 12127831"/>
              <a:gd name="connsiteY5" fmla="*/ 6316579 h 6316579"/>
              <a:gd name="connsiteX6" fmla="*/ 1052784 w 12127831"/>
              <a:gd name="connsiteY6" fmla="*/ 6316579 h 6316579"/>
              <a:gd name="connsiteX7" fmla="*/ 0 w 12127831"/>
              <a:gd name="connsiteY7" fmla="*/ 5263795 h 6316579"/>
              <a:gd name="connsiteX8" fmla="*/ 0 w 12127831"/>
              <a:gd name="connsiteY8" fmla="*/ 1052784 h 6316579"/>
              <a:gd name="connsiteX0" fmla="*/ 12032 w 12127831"/>
              <a:gd name="connsiteY0" fmla="*/ 607615 h 6316579"/>
              <a:gd name="connsiteX1" fmla="*/ 1052784 w 12127831"/>
              <a:gd name="connsiteY1" fmla="*/ 0 h 6316579"/>
              <a:gd name="connsiteX2" fmla="*/ 11075047 w 12127831"/>
              <a:gd name="connsiteY2" fmla="*/ 0 h 6316579"/>
              <a:gd name="connsiteX3" fmla="*/ 12127831 w 12127831"/>
              <a:gd name="connsiteY3" fmla="*/ 1052784 h 6316579"/>
              <a:gd name="connsiteX4" fmla="*/ 12127831 w 12127831"/>
              <a:gd name="connsiteY4" fmla="*/ 5263795 h 6316579"/>
              <a:gd name="connsiteX5" fmla="*/ 11075047 w 12127831"/>
              <a:gd name="connsiteY5" fmla="*/ 6316579 h 6316579"/>
              <a:gd name="connsiteX6" fmla="*/ 1052784 w 12127831"/>
              <a:gd name="connsiteY6" fmla="*/ 6316579 h 6316579"/>
              <a:gd name="connsiteX7" fmla="*/ 0 w 12127831"/>
              <a:gd name="connsiteY7" fmla="*/ 5263795 h 6316579"/>
              <a:gd name="connsiteX8" fmla="*/ 12032 w 12127831"/>
              <a:gd name="connsiteY8" fmla="*/ 607615 h 6316579"/>
              <a:gd name="connsiteX0" fmla="*/ 12032 w 12127831"/>
              <a:gd name="connsiteY0" fmla="*/ 607723 h 6316687"/>
              <a:gd name="connsiteX1" fmla="*/ 1052784 w 12127831"/>
              <a:gd name="connsiteY1" fmla="*/ 108 h 6316687"/>
              <a:gd name="connsiteX2" fmla="*/ 11075047 w 12127831"/>
              <a:gd name="connsiteY2" fmla="*/ 108 h 6316687"/>
              <a:gd name="connsiteX3" fmla="*/ 12127831 w 12127831"/>
              <a:gd name="connsiteY3" fmla="*/ 559597 h 6316687"/>
              <a:gd name="connsiteX4" fmla="*/ 12127831 w 12127831"/>
              <a:gd name="connsiteY4" fmla="*/ 5263903 h 6316687"/>
              <a:gd name="connsiteX5" fmla="*/ 11075047 w 12127831"/>
              <a:gd name="connsiteY5" fmla="*/ 6316687 h 6316687"/>
              <a:gd name="connsiteX6" fmla="*/ 1052784 w 12127831"/>
              <a:gd name="connsiteY6" fmla="*/ 6316687 h 6316687"/>
              <a:gd name="connsiteX7" fmla="*/ 0 w 12127831"/>
              <a:gd name="connsiteY7" fmla="*/ 5263903 h 6316687"/>
              <a:gd name="connsiteX8" fmla="*/ 12032 w 12127831"/>
              <a:gd name="connsiteY8" fmla="*/ 607723 h 6316687"/>
              <a:gd name="connsiteX0" fmla="*/ 0 w 12115799"/>
              <a:gd name="connsiteY0" fmla="*/ 607723 h 6317059"/>
              <a:gd name="connsiteX1" fmla="*/ 1040752 w 12115799"/>
              <a:gd name="connsiteY1" fmla="*/ 108 h 6317059"/>
              <a:gd name="connsiteX2" fmla="*/ 11063015 w 12115799"/>
              <a:gd name="connsiteY2" fmla="*/ 108 h 6317059"/>
              <a:gd name="connsiteX3" fmla="*/ 12115799 w 12115799"/>
              <a:gd name="connsiteY3" fmla="*/ 559597 h 6317059"/>
              <a:gd name="connsiteX4" fmla="*/ 12115799 w 12115799"/>
              <a:gd name="connsiteY4" fmla="*/ 5263903 h 6317059"/>
              <a:gd name="connsiteX5" fmla="*/ 11063015 w 12115799"/>
              <a:gd name="connsiteY5" fmla="*/ 6316687 h 6317059"/>
              <a:gd name="connsiteX6" fmla="*/ 1040752 w 12115799"/>
              <a:gd name="connsiteY6" fmla="*/ 6316687 h 6317059"/>
              <a:gd name="connsiteX7" fmla="*/ 12031 w 12115799"/>
              <a:gd name="connsiteY7" fmla="*/ 5769229 h 6317059"/>
              <a:gd name="connsiteX8" fmla="*/ 0 w 12115799"/>
              <a:gd name="connsiteY8" fmla="*/ 607723 h 6317059"/>
              <a:gd name="connsiteX0" fmla="*/ 0 w 12115799"/>
              <a:gd name="connsiteY0" fmla="*/ 607723 h 6317546"/>
              <a:gd name="connsiteX1" fmla="*/ 1040752 w 12115799"/>
              <a:gd name="connsiteY1" fmla="*/ 108 h 6317546"/>
              <a:gd name="connsiteX2" fmla="*/ 11063015 w 12115799"/>
              <a:gd name="connsiteY2" fmla="*/ 108 h 6317546"/>
              <a:gd name="connsiteX3" fmla="*/ 12115799 w 12115799"/>
              <a:gd name="connsiteY3" fmla="*/ 559597 h 6317546"/>
              <a:gd name="connsiteX4" fmla="*/ 12091736 w 12115799"/>
              <a:gd name="connsiteY4" fmla="*/ 5781260 h 6317546"/>
              <a:gd name="connsiteX5" fmla="*/ 11063015 w 12115799"/>
              <a:gd name="connsiteY5" fmla="*/ 6316687 h 6317546"/>
              <a:gd name="connsiteX6" fmla="*/ 1040752 w 12115799"/>
              <a:gd name="connsiteY6" fmla="*/ 6316687 h 6317546"/>
              <a:gd name="connsiteX7" fmla="*/ 12031 w 12115799"/>
              <a:gd name="connsiteY7" fmla="*/ 5769229 h 6317546"/>
              <a:gd name="connsiteX8" fmla="*/ 0 w 12115799"/>
              <a:gd name="connsiteY8" fmla="*/ 607723 h 6317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15799" h="6317546">
                <a:moveTo>
                  <a:pt x="0" y="607723"/>
                </a:moveTo>
                <a:cubicBezTo>
                  <a:pt x="0" y="26286"/>
                  <a:pt x="459315" y="108"/>
                  <a:pt x="1040752" y="108"/>
                </a:cubicBezTo>
                <a:lnTo>
                  <a:pt x="11063015" y="108"/>
                </a:lnTo>
                <a:cubicBezTo>
                  <a:pt x="11644452" y="108"/>
                  <a:pt x="12115799" y="-21840"/>
                  <a:pt x="12115799" y="559597"/>
                </a:cubicBezTo>
                <a:lnTo>
                  <a:pt x="12091736" y="5781260"/>
                </a:lnTo>
                <a:cubicBezTo>
                  <a:pt x="12091736" y="6362697"/>
                  <a:pt x="11644452" y="6316687"/>
                  <a:pt x="11063015" y="6316687"/>
                </a:cubicBezTo>
                <a:lnTo>
                  <a:pt x="1040752" y="6316687"/>
                </a:lnTo>
                <a:cubicBezTo>
                  <a:pt x="459315" y="6316687"/>
                  <a:pt x="12031" y="6350666"/>
                  <a:pt x="12031" y="5769229"/>
                </a:cubicBezTo>
                <a:cubicBezTo>
                  <a:pt x="12031" y="4365559"/>
                  <a:pt x="0" y="2011393"/>
                  <a:pt x="0" y="607723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2B6DC01-5002-D105-B434-1E4030CE2E55}"/>
              </a:ext>
            </a:extLst>
          </p:cNvPr>
          <p:cNvSpPr txBox="1"/>
          <p:nvPr/>
        </p:nvSpPr>
        <p:spPr>
          <a:xfrm rot="16200000">
            <a:off x="7862039" y="25021293"/>
            <a:ext cx="1292662" cy="136252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0F66CD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Conclusion</a:t>
            </a:r>
            <a:endParaRPr lang="en-US" altLang="zh-CN" sz="7200" b="1" dirty="0">
              <a:solidFill>
                <a:schemeClr val="accent5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" name="矩形: 圆角 7">
            <a:extLst>
              <a:ext uri="{FF2B5EF4-FFF2-40B4-BE49-F238E27FC236}">
                <a16:creationId xmlns:a16="http://schemas.microsoft.com/office/drawing/2014/main" id="{4BFDAFB2-B71F-02F5-7F09-FEA776B20FE5}"/>
              </a:ext>
            </a:extLst>
          </p:cNvPr>
          <p:cNvSpPr/>
          <p:nvPr/>
        </p:nvSpPr>
        <p:spPr>
          <a:xfrm>
            <a:off x="1792602" y="37548116"/>
            <a:ext cx="13487074" cy="4129273"/>
          </a:xfrm>
          <a:custGeom>
            <a:avLst/>
            <a:gdLst>
              <a:gd name="connsiteX0" fmla="*/ 0 w 12127831"/>
              <a:gd name="connsiteY0" fmla="*/ 1052784 h 6316579"/>
              <a:gd name="connsiteX1" fmla="*/ 1052784 w 12127831"/>
              <a:gd name="connsiteY1" fmla="*/ 0 h 6316579"/>
              <a:gd name="connsiteX2" fmla="*/ 11075047 w 12127831"/>
              <a:gd name="connsiteY2" fmla="*/ 0 h 6316579"/>
              <a:gd name="connsiteX3" fmla="*/ 12127831 w 12127831"/>
              <a:gd name="connsiteY3" fmla="*/ 1052784 h 6316579"/>
              <a:gd name="connsiteX4" fmla="*/ 12127831 w 12127831"/>
              <a:gd name="connsiteY4" fmla="*/ 5263795 h 6316579"/>
              <a:gd name="connsiteX5" fmla="*/ 11075047 w 12127831"/>
              <a:gd name="connsiteY5" fmla="*/ 6316579 h 6316579"/>
              <a:gd name="connsiteX6" fmla="*/ 1052784 w 12127831"/>
              <a:gd name="connsiteY6" fmla="*/ 6316579 h 6316579"/>
              <a:gd name="connsiteX7" fmla="*/ 0 w 12127831"/>
              <a:gd name="connsiteY7" fmla="*/ 5263795 h 6316579"/>
              <a:gd name="connsiteX8" fmla="*/ 0 w 12127831"/>
              <a:gd name="connsiteY8" fmla="*/ 1052784 h 6316579"/>
              <a:gd name="connsiteX0" fmla="*/ 12032 w 12127831"/>
              <a:gd name="connsiteY0" fmla="*/ 607615 h 6316579"/>
              <a:gd name="connsiteX1" fmla="*/ 1052784 w 12127831"/>
              <a:gd name="connsiteY1" fmla="*/ 0 h 6316579"/>
              <a:gd name="connsiteX2" fmla="*/ 11075047 w 12127831"/>
              <a:gd name="connsiteY2" fmla="*/ 0 h 6316579"/>
              <a:gd name="connsiteX3" fmla="*/ 12127831 w 12127831"/>
              <a:gd name="connsiteY3" fmla="*/ 1052784 h 6316579"/>
              <a:gd name="connsiteX4" fmla="*/ 12127831 w 12127831"/>
              <a:gd name="connsiteY4" fmla="*/ 5263795 h 6316579"/>
              <a:gd name="connsiteX5" fmla="*/ 11075047 w 12127831"/>
              <a:gd name="connsiteY5" fmla="*/ 6316579 h 6316579"/>
              <a:gd name="connsiteX6" fmla="*/ 1052784 w 12127831"/>
              <a:gd name="connsiteY6" fmla="*/ 6316579 h 6316579"/>
              <a:gd name="connsiteX7" fmla="*/ 0 w 12127831"/>
              <a:gd name="connsiteY7" fmla="*/ 5263795 h 6316579"/>
              <a:gd name="connsiteX8" fmla="*/ 12032 w 12127831"/>
              <a:gd name="connsiteY8" fmla="*/ 607615 h 6316579"/>
              <a:gd name="connsiteX0" fmla="*/ 12032 w 12127831"/>
              <a:gd name="connsiteY0" fmla="*/ 607723 h 6316687"/>
              <a:gd name="connsiteX1" fmla="*/ 1052784 w 12127831"/>
              <a:gd name="connsiteY1" fmla="*/ 108 h 6316687"/>
              <a:gd name="connsiteX2" fmla="*/ 11075047 w 12127831"/>
              <a:gd name="connsiteY2" fmla="*/ 108 h 6316687"/>
              <a:gd name="connsiteX3" fmla="*/ 12127831 w 12127831"/>
              <a:gd name="connsiteY3" fmla="*/ 559597 h 6316687"/>
              <a:gd name="connsiteX4" fmla="*/ 12127831 w 12127831"/>
              <a:gd name="connsiteY4" fmla="*/ 5263903 h 6316687"/>
              <a:gd name="connsiteX5" fmla="*/ 11075047 w 12127831"/>
              <a:gd name="connsiteY5" fmla="*/ 6316687 h 6316687"/>
              <a:gd name="connsiteX6" fmla="*/ 1052784 w 12127831"/>
              <a:gd name="connsiteY6" fmla="*/ 6316687 h 6316687"/>
              <a:gd name="connsiteX7" fmla="*/ 0 w 12127831"/>
              <a:gd name="connsiteY7" fmla="*/ 5263903 h 6316687"/>
              <a:gd name="connsiteX8" fmla="*/ 12032 w 12127831"/>
              <a:gd name="connsiteY8" fmla="*/ 607723 h 6316687"/>
              <a:gd name="connsiteX0" fmla="*/ 0 w 12115799"/>
              <a:gd name="connsiteY0" fmla="*/ 607723 h 6317059"/>
              <a:gd name="connsiteX1" fmla="*/ 1040752 w 12115799"/>
              <a:gd name="connsiteY1" fmla="*/ 108 h 6317059"/>
              <a:gd name="connsiteX2" fmla="*/ 11063015 w 12115799"/>
              <a:gd name="connsiteY2" fmla="*/ 108 h 6317059"/>
              <a:gd name="connsiteX3" fmla="*/ 12115799 w 12115799"/>
              <a:gd name="connsiteY3" fmla="*/ 559597 h 6317059"/>
              <a:gd name="connsiteX4" fmla="*/ 12115799 w 12115799"/>
              <a:gd name="connsiteY4" fmla="*/ 5263903 h 6317059"/>
              <a:gd name="connsiteX5" fmla="*/ 11063015 w 12115799"/>
              <a:gd name="connsiteY5" fmla="*/ 6316687 h 6317059"/>
              <a:gd name="connsiteX6" fmla="*/ 1040752 w 12115799"/>
              <a:gd name="connsiteY6" fmla="*/ 6316687 h 6317059"/>
              <a:gd name="connsiteX7" fmla="*/ 12031 w 12115799"/>
              <a:gd name="connsiteY7" fmla="*/ 5769229 h 6317059"/>
              <a:gd name="connsiteX8" fmla="*/ 0 w 12115799"/>
              <a:gd name="connsiteY8" fmla="*/ 607723 h 6317059"/>
              <a:gd name="connsiteX0" fmla="*/ 0 w 12115799"/>
              <a:gd name="connsiteY0" fmla="*/ 607723 h 6317546"/>
              <a:gd name="connsiteX1" fmla="*/ 1040752 w 12115799"/>
              <a:gd name="connsiteY1" fmla="*/ 108 h 6317546"/>
              <a:gd name="connsiteX2" fmla="*/ 11063015 w 12115799"/>
              <a:gd name="connsiteY2" fmla="*/ 108 h 6317546"/>
              <a:gd name="connsiteX3" fmla="*/ 12115799 w 12115799"/>
              <a:gd name="connsiteY3" fmla="*/ 559597 h 6317546"/>
              <a:gd name="connsiteX4" fmla="*/ 12091736 w 12115799"/>
              <a:gd name="connsiteY4" fmla="*/ 5781260 h 6317546"/>
              <a:gd name="connsiteX5" fmla="*/ 11063015 w 12115799"/>
              <a:gd name="connsiteY5" fmla="*/ 6316687 h 6317546"/>
              <a:gd name="connsiteX6" fmla="*/ 1040752 w 12115799"/>
              <a:gd name="connsiteY6" fmla="*/ 6316687 h 6317546"/>
              <a:gd name="connsiteX7" fmla="*/ 12031 w 12115799"/>
              <a:gd name="connsiteY7" fmla="*/ 5769229 h 6317546"/>
              <a:gd name="connsiteX8" fmla="*/ 0 w 12115799"/>
              <a:gd name="connsiteY8" fmla="*/ 607723 h 6317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15799" h="6317546">
                <a:moveTo>
                  <a:pt x="0" y="607723"/>
                </a:moveTo>
                <a:cubicBezTo>
                  <a:pt x="0" y="26286"/>
                  <a:pt x="459315" y="108"/>
                  <a:pt x="1040752" y="108"/>
                </a:cubicBezTo>
                <a:lnTo>
                  <a:pt x="11063015" y="108"/>
                </a:lnTo>
                <a:cubicBezTo>
                  <a:pt x="11644452" y="108"/>
                  <a:pt x="12115799" y="-21840"/>
                  <a:pt x="12115799" y="559597"/>
                </a:cubicBezTo>
                <a:lnTo>
                  <a:pt x="12091736" y="5781260"/>
                </a:lnTo>
                <a:cubicBezTo>
                  <a:pt x="12091736" y="6362697"/>
                  <a:pt x="11644452" y="6316687"/>
                  <a:pt x="11063015" y="6316687"/>
                </a:cubicBezTo>
                <a:lnTo>
                  <a:pt x="1040752" y="6316687"/>
                </a:lnTo>
                <a:cubicBezTo>
                  <a:pt x="459315" y="6316687"/>
                  <a:pt x="12031" y="6350666"/>
                  <a:pt x="12031" y="5769229"/>
                </a:cubicBezTo>
                <a:cubicBezTo>
                  <a:pt x="12031" y="4365559"/>
                  <a:pt x="0" y="2011393"/>
                  <a:pt x="0" y="60772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964CBE9C-6C04-40FF-75EE-1A2A2DF176AD}"/>
              </a:ext>
            </a:extLst>
          </p:cNvPr>
          <p:cNvSpPr txBox="1"/>
          <p:nvPr/>
        </p:nvSpPr>
        <p:spPr>
          <a:xfrm>
            <a:off x="1751300" y="37602699"/>
            <a:ext cx="13625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0F66CD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Acknowledgement</a:t>
            </a:r>
          </a:p>
        </p:txBody>
      </p:sp>
    </p:spTree>
    <p:extLst>
      <p:ext uri="{BB962C8B-B14F-4D97-AF65-F5344CB8AC3E}">
        <p14:creationId xmlns:p14="http://schemas.microsoft.com/office/powerpoint/2010/main" val="2914677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</TotalTime>
  <Words>131</Words>
  <Application>Microsoft Office PowerPoint</Application>
  <PresentationFormat>自定义</PresentationFormat>
  <Paragraphs>13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 Lyon</dc:creator>
  <cp:lastModifiedBy>虎 蒋</cp:lastModifiedBy>
  <cp:revision>14</cp:revision>
  <dcterms:created xsi:type="dcterms:W3CDTF">2023-09-22T07:18:57Z</dcterms:created>
  <dcterms:modified xsi:type="dcterms:W3CDTF">2024-07-24T00:27:21Z</dcterms:modified>
</cp:coreProperties>
</file>